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2" r:id="rId6"/>
    <p:sldId id="261" r:id="rId7"/>
    <p:sldId id="263" r:id="rId8"/>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480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Related imag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Related imag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 name="Picture 19" descr="885d70d06f1b30fe5410dbd2eb861a61.jpg"/>
          <p:cNvPicPr>
            <a:picLocks noChangeAspect="1"/>
          </p:cNvPicPr>
          <p:nvPr/>
        </p:nvPicPr>
        <p:blipFill>
          <a:blip r:embed="rId2"/>
          <a:stretch>
            <a:fillRect/>
          </a:stretch>
        </p:blipFill>
        <p:spPr>
          <a:xfrm rot="5400000">
            <a:off x="-1143002" y="1142999"/>
            <a:ext cx="9144002" cy="6857999"/>
          </a:xfrm>
          <a:prstGeom prst="rect">
            <a:avLst/>
          </a:prstGeom>
        </p:spPr>
      </p:pic>
      <p:pic>
        <p:nvPicPr>
          <p:cNvPr id="21" name="Picture 20" descr="US-Army-JROTC.png"/>
          <p:cNvPicPr>
            <a:picLocks noChangeAspect="1"/>
          </p:cNvPicPr>
          <p:nvPr/>
        </p:nvPicPr>
        <p:blipFill>
          <a:blip r:embed="rId3"/>
          <a:stretch>
            <a:fillRect/>
          </a:stretch>
        </p:blipFill>
        <p:spPr>
          <a:xfrm>
            <a:off x="152400" y="381000"/>
            <a:ext cx="1752600" cy="2523744"/>
          </a:xfrm>
          <a:prstGeom prst="rect">
            <a:avLst/>
          </a:prstGeom>
        </p:spPr>
      </p:pic>
      <p:pic>
        <p:nvPicPr>
          <p:cNvPr id="22" name="Picture 21" descr="images.jpg"/>
          <p:cNvPicPr>
            <a:picLocks noChangeAspect="1"/>
          </p:cNvPicPr>
          <p:nvPr/>
        </p:nvPicPr>
        <p:blipFill>
          <a:blip r:embed="rId4"/>
          <a:stretch>
            <a:fillRect/>
          </a:stretch>
        </p:blipFill>
        <p:spPr>
          <a:xfrm>
            <a:off x="5029200" y="457200"/>
            <a:ext cx="1657350" cy="2311567"/>
          </a:xfrm>
          <a:prstGeom prst="rect">
            <a:avLst/>
          </a:prstGeom>
        </p:spPr>
      </p:pic>
      <p:pic>
        <p:nvPicPr>
          <p:cNvPr id="23" name="Picture 22" descr="Pumpkin_Head_clothing_icon_ID_1095.png"/>
          <p:cNvPicPr>
            <a:picLocks noChangeAspect="1"/>
          </p:cNvPicPr>
          <p:nvPr/>
        </p:nvPicPr>
        <p:blipFill>
          <a:blip r:embed="rId5" cstate="print"/>
          <a:stretch>
            <a:fillRect/>
          </a:stretch>
        </p:blipFill>
        <p:spPr>
          <a:xfrm>
            <a:off x="5029200" y="7391400"/>
            <a:ext cx="1828800" cy="1575547"/>
          </a:xfrm>
          <a:prstGeom prst="rect">
            <a:avLst/>
          </a:prstGeom>
        </p:spPr>
      </p:pic>
      <p:pic>
        <p:nvPicPr>
          <p:cNvPr id="24" name="Picture 23" descr="October_in_circle_of_leaves.279151306_std.png"/>
          <p:cNvPicPr>
            <a:picLocks noChangeAspect="1"/>
          </p:cNvPicPr>
          <p:nvPr/>
        </p:nvPicPr>
        <p:blipFill>
          <a:blip r:embed="rId6"/>
          <a:stretch>
            <a:fillRect/>
          </a:stretch>
        </p:blipFill>
        <p:spPr>
          <a:xfrm>
            <a:off x="1905000" y="152400"/>
            <a:ext cx="3124011" cy="2036856"/>
          </a:xfrm>
          <a:prstGeom prst="rect">
            <a:avLst/>
          </a:prstGeom>
        </p:spPr>
      </p:pic>
      <p:sp>
        <p:nvSpPr>
          <p:cNvPr id="25" name="TextBox 24"/>
          <p:cNvSpPr txBox="1"/>
          <p:nvPr/>
        </p:nvSpPr>
        <p:spPr>
          <a:xfrm>
            <a:off x="228600" y="2971800"/>
            <a:ext cx="6248400" cy="646331"/>
          </a:xfrm>
          <a:prstGeom prst="rect">
            <a:avLst/>
          </a:prstGeom>
          <a:noFill/>
        </p:spPr>
        <p:txBody>
          <a:bodyPr wrap="square" rtlCol="0">
            <a:spAutoFit/>
          </a:bodyPr>
          <a:lstStyle/>
          <a:p>
            <a:pPr algn="ctr"/>
            <a:r>
              <a:rPr lang="en-US" b="1" dirty="0" smtClean="0">
                <a:latin typeface="Apple Chancery" pitchFamily="66" charset="0"/>
              </a:rPr>
              <a:t>Publisher: S5 C/CPT </a:t>
            </a:r>
            <a:r>
              <a:rPr lang="en-US" b="1" dirty="0" err="1" smtClean="0">
                <a:latin typeface="Apple Chancery" pitchFamily="66" charset="0"/>
              </a:rPr>
              <a:t>Babauta</a:t>
            </a:r>
            <a:r>
              <a:rPr lang="en-US" b="1" dirty="0" smtClean="0">
                <a:latin typeface="Apple Chancery" pitchFamily="66" charset="0"/>
              </a:rPr>
              <a:t>, </a:t>
            </a:r>
            <a:r>
              <a:rPr lang="en-US" b="1" dirty="0" err="1" smtClean="0">
                <a:latin typeface="Apple Chancery" pitchFamily="66" charset="0"/>
              </a:rPr>
              <a:t>Regiene</a:t>
            </a:r>
            <a:r>
              <a:rPr lang="en-US" b="1" dirty="0" smtClean="0">
                <a:latin typeface="Apple Chancery" pitchFamily="66" charset="0"/>
              </a:rPr>
              <a:t>             Vol.. 48 </a:t>
            </a:r>
            <a:endParaRPr lang="en-US" b="1" dirty="0">
              <a:latin typeface="Apple Chancery" pitchFamily="66" charset="0"/>
            </a:endParaRPr>
          </a:p>
        </p:txBody>
      </p:sp>
      <p:sp>
        <p:nvSpPr>
          <p:cNvPr id="26" name="TextBox 25"/>
          <p:cNvSpPr txBox="1"/>
          <p:nvPr/>
        </p:nvSpPr>
        <p:spPr>
          <a:xfrm>
            <a:off x="1676400" y="3505200"/>
            <a:ext cx="3352800" cy="461665"/>
          </a:xfrm>
          <a:prstGeom prst="rect">
            <a:avLst/>
          </a:prstGeom>
          <a:noFill/>
        </p:spPr>
        <p:txBody>
          <a:bodyPr wrap="square" rtlCol="0">
            <a:spAutoFit/>
          </a:bodyPr>
          <a:lstStyle/>
          <a:p>
            <a:pPr algn="ctr"/>
            <a:r>
              <a:rPr lang="en-US" sz="2400" dirty="0" smtClean="0">
                <a:latin typeface="Bodoni Poster" pitchFamily="18" charset="0"/>
              </a:rPr>
              <a:t>Table of Contents </a:t>
            </a:r>
            <a:endParaRPr lang="en-US" sz="2400" dirty="0">
              <a:latin typeface="Bodoni Poster" pitchFamily="18" charset="0"/>
            </a:endParaRPr>
          </a:p>
        </p:txBody>
      </p:sp>
      <p:sp>
        <p:nvSpPr>
          <p:cNvPr id="27" name="TextBox 26"/>
          <p:cNvSpPr txBox="1"/>
          <p:nvPr/>
        </p:nvSpPr>
        <p:spPr>
          <a:xfrm>
            <a:off x="304800" y="4191000"/>
            <a:ext cx="6248400" cy="3539430"/>
          </a:xfrm>
          <a:prstGeom prst="rect">
            <a:avLst/>
          </a:prstGeom>
          <a:noFill/>
        </p:spPr>
        <p:txBody>
          <a:bodyPr wrap="square" rtlCol="0">
            <a:spAutoFit/>
          </a:bodyPr>
          <a:lstStyle/>
          <a:p>
            <a:pPr algn="ctr">
              <a:buFont typeface="Arial" pitchFamily="34" charset="0"/>
              <a:buChar char="•"/>
            </a:pPr>
            <a:r>
              <a:rPr lang="en-US" sz="2800" dirty="0" smtClean="0"/>
              <a:t> </a:t>
            </a:r>
            <a:r>
              <a:rPr lang="en-US" sz="2800" dirty="0" smtClean="0">
                <a:latin typeface="Bodoni Poster" pitchFamily="18" charset="0"/>
              </a:rPr>
              <a:t>SAI &amp; AI Remarks</a:t>
            </a:r>
          </a:p>
          <a:p>
            <a:pPr algn="ctr">
              <a:buFont typeface="Arial" pitchFamily="34" charset="0"/>
              <a:buChar char="•"/>
            </a:pPr>
            <a:r>
              <a:rPr lang="en-US" sz="2800" dirty="0" smtClean="0">
                <a:latin typeface="Bodoni Poster" pitchFamily="18" charset="0"/>
              </a:rPr>
              <a:t> BC Remarks</a:t>
            </a:r>
          </a:p>
          <a:p>
            <a:pPr algn="ctr">
              <a:buFont typeface="Arial" pitchFamily="34" charset="0"/>
              <a:buChar char="•"/>
            </a:pPr>
            <a:r>
              <a:rPr lang="en-US" sz="2800" dirty="0" smtClean="0">
                <a:latin typeface="Bodoni Poster" pitchFamily="18" charset="0"/>
              </a:rPr>
              <a:t>State Board of Education 09.30.17</a:t>
            </a:r>
          </a:p>
          <a:p>
            <a:pPr algn="ctr">
              <a:buFont typeface="Arial" pitchFamily="34" charset="0"/>
              <a:buChar char="•"/>
            </a:pPr>
            <a:r>
              <a:rPr lang="en-US" sz="2800" dirty="0" smtClean="0">
                <a:latin typeface="Bodoni Poster" pitchFamily="18" charset="0"/>
              </a:rPr>
              <a:t> JPA Color Guard &amp; In -ranks Inspection 09.25.17</a:t>
            </a:r>
          </a:p>
          <a:p>
            <a:pPr algn="ctr">
              <a:buFont typeface="Arial" pitchFamily="34" charset="0"/>
              <a:buChar char="•"/>
            </a:pPr>
            <a:r>
              <a:rPr lang="en-US" sz="2800" dirty="0" smtClean="0">
                <a:latin typeface="Bodoni Poster" pitchFamily="18" charset="0"/>
              </a:rPr>
              <a:t> Cemetery Clean Up 10.28.17</a:t>
            </a:r>
          </a:p>
          <a:p>
            <a:pPr algn="ctr">
              <a:buFont typeface="Arial" pitchFamily="34" charset="0"/>
              <a:buChar char="•"/>
            </a:pPr>
            <a:r>
              <a:rPr lang="en-US" sz="2800" dirty="0" smtClean="0">
                <a:latin typeface="Bodoni Poster" pitchFamily="18" charset="0"/>
              </a:rPr>
              <a:t> Chain of Command</a:t>
            </a:r>
            <a:r>
              <a:rPr lang="en-US" sz="2400" dirty="0" smtClean="0">
                <a:latin typeface="Bodoni Poster"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ider_and_Skulls_Halloween_Border.png"/>
          <p:cNvPicPr>
            <a:picLocks noChangeAspect="1"/>
          </p:cNvPicPr>
          <p:nvPr/>
        </p:nvPicPr>
        <p:blipFill>
          <a:blip r:embed="rId2"/>
          <a:stretch>
            <a:fillRect/>
          </a:stretch>
        </p:blipFill>
        <p:spPr>
          <a:xfrm>
            <a:off x="-1" y="0"/>
            <a:ext cx="6858001" cy="9144000"/>
          </a:xfrm>
          <a:prstGeom prst="rect">
            <a:avLst/>
          </a:prstGeom>
        </p:spPr>
      </p:pic>
      <p:pic>
        <p:nvPicPr>
          <p:cNvPr id="3" name="Picture 2" descr="alpha compn.jpg"/>
          <p:cNvPicPr/>
          <p:nvPr/>
        </p:nvPicPr>
        <p:blipFill>
          <a:blip r:embed="rId3" cstate="print"/>
          <a:stretch>
            <a:fillRect/>
          </a:stretch>
        </p:blipFill>
        <p:spPr>
          <a:xfrm>
            <a:off x="1143000" y="1524000"/>
            <a:ext cx="1447800"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DSCN5992.jpg"/>
          <p:cNvPicPr/>
          <p:nvPr/>
        </p:nvPicPr>
        <p:blipFill>
          <a:blip r:embed="rId4" cstate="print"/>
          <a:stretch>
            <a:fillRect/>
          </a:stretch>
        </p:blipFill>
        <p:spPr>
          <a:xfrm>
            <a:off x="4343400" y="1524000"/>
            <a:ext cx="1371600"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609601" y="685800"/>
            <a:ext cx="6095999"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SAI &amp; AI REMARKS </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TextBox 5"/>
          <p:cNvSpPr txBox="1"/>
          <p:nvPr/>
        </p:nvSpPr>
        <p:spPr>
          <a:xfrm>
            <a:off x="457200" y="3581400"/>
            <a:ext cx="2514600" cy="646331"/>
          </a:xfrm>
          <a:prstGeom prst="rect">
            <a:avLst/>
          </a:prstGeom>
          <a:noFill/>
        </p:spPr>
        <p:txBody>
          <a:bodyPr wrap="square" rtlCol="0">
            <a:spAutoFit/>
          </a:bodyPr>
          <a:lstStyle/>
          <a:p>
            <a:pPr algn="ctr"/>
            <a:r>
              <a:rPr lang="en-US" b="1" dirty="0" smtClean="0"/>
              <a:t>CPT. Burke, James</a:t>
            </a:r>
          </a:p>
          <a:p>
            <a:pPr algn="ctr"/>
            <a:r>
              <a:rPr lang="en-US" b="1" dirty="0" smtClean="0"/>
              <a:t>Senior Army Instructor </a:t>
            </a:r>
            <a:endParaRPr lang="en-US" b="1" dirty="0"/>
          </a:p>
        </p:txBody>
      </p:sp>
      <p:sp>
        <p:nvSpPr>
          <p:cNvPr id="7" name="TextBox 6"/>
          <p:cNvSpPr txBox="1"/>
          <p:nvPr/>
        </p:nvSpPr>
        <p:spPr>
          <a:xfrm>
            <a:off x="3886200" y="3581400"/>
            <a:ext cx="2438400" cy="646331"/>
          </a:xfrm>
          <a:prstGeom prst="rect">
            <a:avLst/>
          </a:prstGeom>
          <a:noFill/>
        </p:spPr>
        <p:txBody>
          <a:bodyPr wrap="square" rtlCol="0">
            <a:spAutoFit/>
          </a:bodyPr>
          <a:lstStyle/>
          <a:p>
            <a:pPr algn="ctr"/>
            <a:r>
              <a:rPr lang="en-US" b="1" dirty="0" smtClean="0"/>
              <a:t>SFC Giovanni Siruelo</a:t>
            </a:r>
          </a:p>
          <a:p>
            <a:pPr algn="ctr"/>
            <a:r>
              <a:rPr lang="en-US" b="1" dirty="0" smtClean="0"/>
              <a:t>Army Instructor</a:t>
            </a:r>
            <a:endParaRPr lang="en-US" b="1" dirty="0"/>
          </a:p>
        </p:txBody>
      </p:sp>
      <p:sp>
        <p:nvSpPr>
          <p:cNvPr id="8" name="TextBox 7"/>
          <p:cNvSpPr txBox="1"/>
          <p:nvPr/>
        </p:nvSpPr>
        <p:spPr>
          <a:xfrm>
            <a:off x="457200" y="4267200"/>
            <a:ext cx="2819400" cy="3970318"/>
          </a:xfrm>
          <a:prstGeom prst="rect">
            <a:avLst/>
          </a:prstGeom>
          <a:noFill/>
        </p:spPr>
        <p:txBody>
          <a:bodyPr wrap="square" rtlCol="0">
            <a:spAutoFit/>
          </a:bodyPr>
          <a:lstStyle/>
          <a:p>
            <a:r>
              <a:rPr lang="en-US" b="1" dirty="0" smtClean="0"/>
              <a:t>Hello from the JROTC here at Kagman. The year is going fast and furious into the FUTURE. We want you to enjoy the upcoming holidays here at Kagman High. Be good and safe on Halloween night. Have fun and good luck on the door decorating contest. Study hard  &amp; get good grades so you can go to college for a great life. BOOOOYAA! </a:t>
            </a:r>
          </a:p>
          <a:p>
            <a:pPr algn="ctr"/>
            <a:r>
              <a:rPr lang="en-US" b="1" dirty="0" smtClean="0"/>
              <a:t>Captain James Burke</a:t>
            </a:r>
            <a:endParaRPr lang="en-US" b="1" dirty="0"/>
          </a:p>
        </p:txBody>
      </p:sp>
      <p:sp>
        <p:nvSpPr>
          <p:cNvPr id="9" name="TextBox 8"/>
          <p:cNvSpPr txBox="1"/>
          <p:nvPr/>
        </p:nvSpPr>
        <p:spPr>
          <a:xfrm>
            <a:off x="3962400" y="4343400"/>
            <a:ext cx="2590800" cy="1200329"/>
          </a:xfrm>
          <a:prstGeom prst="rect">
            <a:avLst/>
          </a:prstGeom>
          <a:noFill/>
        </p:spPr>
        <p:txBody>
          <a:bodyPr wrap="square" rtlCol="0">
            <a:spAutoFit/>
          </a:bodyPr>
          <a:lstStyle/>
          <a:p>
            <a:pPr algn="ctr"/>
            <a:r>
              <a:rPr lang="en-US" sz="2400" b="1" dirty="0" smtClean="0"/>
              <a:t>Stay safe and have a great Halloween!</a:t>
            </a:r>
          </a:p>
          <a:p>
            <a:pPr algn="ctr"/>
            <a:r>
              <a:rPr lang="en-US" sz="2400" b="1" dirty="0" smtClean="0"/>
              <a:t>HOOOAH!!</a:t>
            </a:r>
            <a:endParaRPr lang="en-US"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ange-Halloween-Border-(02).jpg  happy.jpg"/>
          <p:cNvPicPr>
            <a:picLocks noChangeAspect="1"/>
          </p:cNvPicPr>
          <p:nvPr/>
        </p:nvPicPr>
        <p:blipFill>
          <a:blip r:embed="rId2"/>
          <a:stretch>
            <a:fillRect/>
          </a:stretch>
        </p:blipFill>
        <p:spPr>
          <a:xfrm>
            <a:off x="1555" y="0"/>
            <a:ext cx="6858001" cy="9144000"/>
          </a:xfrm>
          <a:prstGeom prst="rect">
            <a:avLst/>
          </a:prstGeom>
        </p:spPr>
      </p:pic>
      <p:sp>
        <p:nvSpPr>
          <p:cNvPr id="3" name="Rectangle 2"/>
          <p:cNvSpPr/>
          <p:nvPr/>
        </p:nvSpPr>
        <p:spPr>
          <a:xfrm>
            <a:off x="990600" y="685801"/>
            <a:ext cx="5029200" cy="1323439"/>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Battalion Commander Remarks</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074" name="Picture 2" descr="C:\Documents and Settings\Admin\My Documents\Downloads\21392944_1443763615739172_531378275_o.jpg"/>
          <p:cNvPicPr>
            <a:picLocks noChangeAspect="1" noChangeArrowheads="1"/>
          </p:cNvPicPr>
          <p:nvPr/>
        </p:nvPicPr>
        <p:blipFill>
          <a:blip r:embed="rId3" cstate="print"/>
          <a:srcRect/>
          <a:stretch>
            <a:fillRect/>
          </a:stretch>
        </p:blipFill>
        <p:spPr bwMode="auto">
          <a:xfrm>
            <a:off x="2667000" y="1981200"/>
            <a:ext cx="1885950" cy="2514600"/>
          </a:xfrm>
          <a:prstGeom prst="rect">
            <a:avLst/>
          </a:prstGeom>
          <a:ln>
            <a:noFill/>
          </a:ln>
          <a:effectLst>
            <a:softEdge rad="112500"/>
          </a:effectLst>
        </p:spPr>
      </p:pic>
      <p:sp>
        <p:nvSpPr>
          <p:cNvPr id="4" name="TextBox 3"/>
          <p:cNvSpPr txBox="1"/>
          <p:nvPr/>
        </p:nvSpPr>
        <p:spPr>
          <a:xfrm>
            <a:off x="990600" y="4495800"/>
            <a:ext cx="4876800" cy="3785652"/>
          </a:xfrm>
          <a:prstGeom prst="rect">
            <a:avLst/>
          </a:prstGeom>
          <a:noFill/>
        </p:spPr>
        <p:txBody>
          <a:bodyPr wrap="square" rtlCol="0">
            <a:spAutoFit/>
          </a:bodyPr>
          <a:lstStyle/>
          <a:p>
            <a:pPr algn="ctr"/>
            <a:r>
              <a:rPr lang="en-US" sz="2000" b="1" dirty="0" smtClean="0"/>
              <a:t>Good Afternoon everyone! I’m C/LTC </a:t>
            </a:r>
            <a:r>
              <a:rPr lang="en-US" sz="2000" b="1" dirty="0" err="1" smtClean="0"/>
              <a:t>Faisao</a:t>
            </a:r>
            <a:r>
              <a:rPr lang="en-US" sz="2000" b="1" dirty="0" smtClean="0"/>
              <a:t>, </a:t>
            </a:r>
            <a:r>
              <a:rPr lang="en-US" sz="2000" b="1" dirty="0" err="1" smtClean="0"/>
              <a:t>Kayleen</a:t>
            </a:r>
            <a:r>
              <a:rPr lang="en-US" sz="2000" b="1" dirty="0" smtClean="0"/>
              <a:t>, the </a:t>
            </a:r>
            <a:r>
              <a:rPr lang="en-US" sz="2000" b="1" dirty="0" err="1" smtClean="0"/>
              <a:t>Ayuyu</a:t>
            </a:r>
            <a:r>
              <a:rPr lang="en-US" sz="2000" b="1" dirty="0" smtClean="0"/>
              <a:t> Battalion Commander. Halloween falls on this week and I’m so excited to see what you all decide to dress as. I personally love this occasion because we can all become a different person for one night, and the </a:t>
            </a:r>
            <a:r>
              <a:rPr lang="en-US" sz="2000" b="1" dirty="0" err="1" smtClean="0"/>
              <a:t>possbilites</a:t>
            </a:r>
            <a:r>
              <a:rPr lang="en-US" sz="2000" b="1" dirty="0" smtClean="0"/>
              <a:t> are endless! I hope you all have fun and make good decisions. If something doesn’t feel right, don’t do it. It’s that simple. I hope you all have a great time. Stay safe and take care. OORAH!!!</a:t>
            </a:r>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ts_and_Candy_Corn_Halloween_Border.pn     HAOPPPYg.png"/>
          <p:cNvPicPr>
            <a:picLocks noChangeAspect="1"/>
          </p:cNvPicPr>
          <p:nvPr/>
        </p:nvPicPr>
        <p:blipFill>
          <a:blip r:embed="rId2"/>
          <a:stretch>
            <a:fillRect/>
          </a:stretch>
        </p:blipFill>
        <p:spPr>
          <a:xfrm>
            <a:off x="0" y="0"/>
            <a:ext cx="6858001" cy="9144000"/>
          </a:xfrm>
          <a:prstGeom prst="rect">
            <a:avLst/>
          </a:prstGeom>
        </p:spPr>
      </p:pic>
      <p:sp>
        <p:nvSpPr>
          <p:cNvPr id="8" name="Rectangle 7"/>
          <p:cNvSpPr/>
          <p:nvPr/>
        </p:nvSpPr>
        <p:spPr>
          <a:xfrm>
            <a:off x="457200" y="762778"/>
            <a:ext cx="5867400" cy="1938991"/>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Beautification Project at State Board of Education 09.30.17 </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074" name="Picture 2" descr="C:\Documents and Settings\Admin\Desktop\S-5 Files 17-18\22141150_183770195517692_9129153146667474845_n.jpg"/>
          <p:cNvPicPr>
            <a:picLocks noChangeAspect="1" noChangeArrowheads="1"/>
          </p:cNvPicPr>
          <p:nvPr/>
        </p:nvPicPr>
        <p:blipFill>
          <a:blip r:embed="rId3"/>
          <a:srcRect/>
          <a:stretch>
            <a:fillRect/>
          </a:stretch>
        </p:blipFill>
        <p:spPr bwMode="auto">
          <a:xfrm>
            <a:off x="1600200" y="5562600"/>
            <a:ext cx="3757041" cy="2273553"/>
          </a:xfrm>
          <a:prstGeom prst="rect">
            <a:avLst/>
          </a:prstGeom>
          <a:noFill/>
        </p:spPr>
      </p:pic>
      <p:pic>
        <p:nvPicPr>
          <p:cNvPr id="3075" name="Picture 3" descr="C:\Documents and Settings\Admin\Desktop\S-5 Files 17-18\22089633_183769682184410_6178953358768337828_n.jpg"/>
          <p:cNvPicPr>
            <a:picLocks noChangeAspect="1" noChangeArrowheads="1"/>
          </p:cNvPicPr>
          <p:nvPr/>
        </p:nvPicPr>
        <p:blipFill>
          <a:blip r:embed="rId4"/>
          <a:srcRect/>
          <a:stretch>
            <a:fillRect/>
          </a:stretch>
        </p:blipFill>
        <p:spPr bwMode="auto">
          <a:xfrm>
            <a:off x="990600" y="2514600"/>
            <a:ext cx="1878092" cy="2514600"/>
          </a:xfrm>
          <a:prstGeom prst="rect">
            <a:avLst/>
          </a:prstGeom>
          <a:noFill/>
        </p:spPr>
      </p:pic>
      <p:pic>
        <p:nvPicPr>
          <p:cNvPr id="3076" name="Picture 4" descr="C:\Documents and Settings\Admin\Desktop\S-5 Files 17-18\22089608_183769962184382_9166414703514612494_n.jpg"/>
          <p:cNvPicPr>
            <a:picLocks noChangeAspect="1" noChangeArrowheads="1"/>
          </p:cNvPicPr>
          <p:nvPr/>
        </p:nvPicPr>
        <p:blipFill>
          <a:blip r:embed="rId5"/>
          <a:srcRect/>
          <a:stretch>
            <a:fillRect/>
          </a:stretch>
        </p:blipFill>
        <p:spPr bwMode="auto">
          <a:xfrm>
            <a:off x="3886200" y="2819400"/>
            <a:ext cx="1876425" cy="2512368"/>
          </a:xfrm>
          <a:prstGeom prst="rect">
            <a:avLst/>
          </a:prstGeom>
          <a:noFill/>
        </p:spPr>
      </p:pic>
      <p:sp>
        <p:nvSpPr>
          <p:cNvPr id="11" name="TextBox 10"/>
          <p:cNvSpPr txBox="1"/>
          <p:nvPr/>
        </p:nvSpPr>
        <p:spPr>
          <a:xfrm>
            <a:off x="838200" y="5029200"/>
            <a:ext cx="2133600" cy="369332"/>
          </a:xfrm>
          <a:prstGeom prst="rect">
            <a:avLst/>
          </a:prstGeom>
          <a:noFill/>
        </p:spPr>
        <p:txBody>
          <a:bodyPr wrap="square" rtlCol="0">
            <a:spAutoFit/>
          </a:bodyPr>
          <a:lstStyle/>
          <a:p>
            <a:pPr algn="ctr"/>
            <a:r>
              <a:rPr lang="en-US" b="1" dirty="0" smtClean="0"/>
              <a:t>Takes two to plant.</a:t>
            </a:r>
            <a:endParaRPr lang="en-US" b="1" dirty="0"/>
          </a:p>
        </p:txBody>
      </p:sp>
      <p:sp>
        <p:nvSpPr>
          <p:cNvPr id="12" name="TextBox 11"/>
          <p:cNvSpPr txBox="1"/>
          <p:nvPr/>
        </p:nvSpPr>
        <p:spPr>
          <a:xfrm>
            <a:off x="3886200" y="5410200"/>
            <a:ext cx="1981200" cy="369332"/>
          </a:xfrm>
          <a:prstGeom prst="rect">
            <a:avLst/>
          </a:prstGeom>
          <a:noFill/>
        </p:spPr>
        <p:txBody>
          <a:bodyPr wrap="square" rtlCol="0">
            <a:spAutoFit/>
          </a:bodyPr>
          <a:lstStyle/>
          <a:p>
            <a:pPr algn="ctr"/>
            <a:r>
              <a:rPr lang="en-US" b="1" dirty="0" smtClean="0"/>
              <a:t>Digging for Gold</a:t>
            </a:r>
            <a:r>
              <a:rPr lang="en-US" dirty="0" smtClean="0"/>
              <a:t>.</a:t>
            </a:r>
            <a:endParaRPr lang="en-US" dirty="0"/>
          </a:p>
        </p:txBody>
      </p:sp>
      <p:sp>
        <p:nvSpPr>
          <p:cNvPr id="13" name="TextBox 12"/>
          <p:cNvSpPr txBox="1"/>
          <p:nvPr/>
        </p:nvSpPr>
        <p:spPr>
          <a:xfrm>
            <a:off x="1600200" y="7848600"/>
            <a:ext cx="4343400" cy="369332"/>
          </a:xfrm>
          <a:prstGeom prst="rect">
            <a:avLst/>
          </a:prstGeom>
          <a:noFill/>
        </p:spPr>
        <p:txBody>
          <a:bodyPr wrap="square" rtlCol="0">
            <a:spAutoFit/>
          </a:bodyPr>
          <a:lstStyle/>
          <a:p>
            <a:r>
              <a:rPr lang="en-US" b="1" dirty="0" smtClean="0"/>
              <a:t>YAA! We made this place BEAUTIFUL!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Desktop\S-5 Files 17-18\60c4a6d40bd9be5dd12a4f6d364b489d.png"/>
          <p:cNvPicPr>
            <a:picLocks noChangeAspect="1" noChangeArrowheads="1"/>
          </p:cNvPicPr>
          <p:nvPr/>
        </p:nvPicPr>
        <p:blipFill>
          <a:blip r:embed="rId2"/>
          <a:srcRect/>
          <a:stretch>
            <a:fillRect/>
          </a:stretch>
        </p:blipFill>
        <p:spPr bwMode="auto">
          <a:xfrm>
            <a:off x="0" y="0"/>
            <a:ext cx="6820370" cy="9144000"/>
          </a:xfrm>
          <a:prstGeom prst="rect">
            <a:avLst/>
          </a:prstGeom>
          <a:noFill/>
        </p:spPr>
      </p:pic>
      <p:sp>
        <p:nvSpPr>
          <p:cNvPr id="4" name="Rectangle 3"/>
          <p:cNvSpPr/>
          <p:nvPr/>
        </p:nvSpPr>
        <p:spPr>
          <a:xfrm>
            <a:off x="0" y="609600"/>
            <a:ext cx="6553200" cy="1323439"/>
          </a:xfrm>
          <a:prstGeom prst="rect">
            <a:avLst/>
          </a:prstGeom>
          <a:noFill/>
        </p:spPr>
        <p:txBody>
          <a:bodyPr wrap="square" lIns="91440" tIns="45720" rIns="91440" bIns="45720">
            <a:spAutoFit/>
          </a:bodyPr>
          <a:lstStyle/>
          <a:p>
            <a:pPr algn="ctr"/>
            <a:r>
              <a:rPr lang="en-U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JPA </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Inspection </a:t>
            </a:r>
          </a:p>
          <a:p>
            <a:pPr algn="ct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&amp; </a:t>
            </a:r>
            <a:r>
              <a:rPr lang="en-U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Color Guard 10.25.17  </a:t>
            </a:r>
            <a:endPar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2" name="Picture 2" descr="C:\Documents and Settings\Admin\Desktop\SFC Cortez\DSC_0255.jpg"/>
          <p:cNvPicPr>
            <a:picLocks noChangeAspect="1" noChangeArrowheads="1"/>
          </p:cNvPicPr>
          <p:nvPr/>
        </p:nvPicPr>
        <p:blipFill>
          <a:blip r:embed="rId3" cstate="print"/>
          <a:srcRect/>
          <a:stretch>
            <a:fillRect/>
          </a:stretch>
        </p:blipFill>
        <p:spPr bwMode="auto">
          <a:xfrm>
            <a:off x="609600" y="2057400"/>
            <a:ext cx="2286000" cy="1519909"/>
          </a:xfrm>
          <a:prstGeom prst="rect">
            <a:avLst/>
          </a:prstGeom>
          <a:noFill/>
        </p:spPr>
      </p:pic>
      <p:pic>
        <p:nvPicPr>
          <p:cNvPr id="1027" name="Picture 3" descr="C:\Documents and Settings\Admin\Desktop\SFC Cortez\DSC_0369.jpg"/>
          <p:cNvPicPr>
            <a:picLocks noChangeAspect="1" noChangeArrowheads="1"/>
          </p:cNvPicPr>
          <p:nvPr/>
        </p:nvPicPr>
        <p:blipFill>
          <a:blip r:embed="rId4" cstate="print"/>
          <a:srcRect/>
          <a:stretch>
            <a:fillRect/>
          </a:stretch>
        </p:blipFill>
        <p:spPr bwMode="auto">
          <a:xfrm>
            <a:off x="457200" y="4267200"/>
            <a:ext cx="2781608" cy="1849428"/>
          </a:xfrm>
          <a:prstGeom prst="rect">
            <a:avLst/>
          </a:prstGeom>
          <a:noFill/>
        </p:spPr>
      </p:pic>
      <p:pic>
        <p:nvPicPr>
          <p:cNvPr id="1028" name="Picture 4" descr="C:\Documents and Settings\Admin\Desktop\SFC Cortez\DSC_0359.jpg"/>
          <p:cNvPicPr>
            <a:picLocks noChangeAspect="1" noChangeArrowheads="1"/>
          </p:cNvPicPr>
          <p:nvPr/>
        </p:nvPicPr>
        <p:blipFill>
          <a:blip r:embed="rId5" cstate="print"/>
          <a:srcRect/>
          <a:stretch>
            <a:fillRect/>
          </a:stretch>
        </p:blipFill>
        <p:spPr bwMode="auto">
          <a:xfrm>
            <a:off x="3352800" y="5715000"/>
            <a:ext cx="2944813" cy="1957940"/>
          </a:xfrm>
          <a:prstGeom prst="rect">
            <a:avLst/>
          </a:prstGeom>
          <a:noFill/>
        </p:spPr>
      </p:pic>
      <p:pic>
        <p:nvPicPr>
          <p:cNvPr id="1029" name="Picture 5" descr="C:\Documents and Settings\Admin\Desktop\SFC Cortez\DSC_0304.jpg"/>
          <p:cNvPicPr>
            <a:picLocks noChangeAspect="1" noChangeArrowheads="1"/>
          </p:cNvPicPr>
          <p:nvPr/>
        </p:nvPicPr>
        <p:blipFill>
          <a:blip r:embed="rId6" cstate="print"/>
          <a:srcRect/>
          <a:stretch>
            <a:fillRect/>
          </a:stretch>
        </p:blipFill>
        <p:spPr bwMode="auto">
          <a:xfrm>
            <a:off x="3276600" y="2362200"/>
            <a:ext cx="2739242" cy="1821261"/>
          </a:xfrm>
          <a:prstGeom prst="rect">
            <a:avLst/>
          </a:prstGeom>
          <a:noFill/>
        </p:spPr>
      </p:pic>
      <p:sp>
        <p:nvSpPr>
          <p:cNvPr id="8" name="TextBox 7"/>
          <p:cNvSpPr txBox="1"/>
          <p:nvPr/>
        </p:nvSpPr>
        <p:spPr>
          <a:xfrm>
            <a:off x="533400" y="3581400"/>
            <a:ext cx="2438400" cy="646331"/>
          </a:xfrm>
          <a:prstGeom prst="rect">
            <a:avLst/>
          </a:prstGeom>
          <a:noFill/>
        </p:spPr>
        <p:txBody>
          <a:bodyPr wrap="square" rtlCol="0">
            <a:spAutoFit/>
          </a:bodyPr>
          <a:lstStyle/>
          <a:p>
            <a:pPr algn="ctr"/>
            <a:r>
              <a:rPr lang="en-US" b="1" dirty="0" smtClean="0"/>
              <a:t>What is the formula for relatively?  </a:t>
            </a:r>
            <a:endParaRPr lang="en-US" b="1" dirty="0"/>
          </a:p>
        </p:txBody>
      </p:sp>
      <p:sp>
        <p:nvSpPr>
          <p:cNvPr id="9" name="TextBox 8"/>
          <p:cNvSpPr txBox="1"/>
          <p:nvPr/>
        </p:nvSpPr>
        <p:spPr>
          <a:xfrm>
            <a:off x="3429000" y="4343400"/>
            <a:ext cx="2590800" cy="381000"/>
          </a:xfrm>
          <a:prstGeom prst="rect">
            <a:avLst/>
          </a:prstGeom>
          <a:noFill/>
        </p:spPr>
        <p:txBody>
          <a:bodyPr wrap="square" rtlCol="0">
            <a:spAutoFit/>
          </a:bodyPr>
          <a:lstStyle/>
          <a:p>
            <a:pPr algn="ctr"/>
            <a:r>
              <a:rPr lang="en-US" b="1" dirty="0" smtClean="0"/>
              <a:t>Ready, </a:t>
            </a:r>
            <a:r>
              <a:rPr lang="en-US" b="1" dirty="0" smtClean="0"/>
              <a:t>a</a:t>
            </a:r>
            <a:r>
              <a:rPr lang="en-US" b="1" dirty="0" smtClean="0"/>
              <a:t>im &amp; SALUTE! </a:t>
            </a:r>
            <a:endParaRPr lang="en-US" b="1" dirty="0"/>
          </a:p>
        </p:txBody>
      </p:sp>
      <p:sp>
        <p:nvSpPr>
          <p:cNvPr id="10" name="TextBox 9"/>
          <p:cNvSpPr txBox="1"/>
          <p:nvPr/>
        </p:nvSpPr>
        <p:spPr>
          <a:xfrm>
            <a:off x="609600" y="6172200"/>
            <a:ext cx="2438400" cy="646331"/>
          </a:xfrm>
          <a:prstGeom prst="rect">
            <a:avLst/>
          </a:prstGeom>
          <a:noFill/>
        </p:spPr>
        <p:txBody>
          <a:bodyPr wrap="square" rtlCol="0">
            <a:spAutoFit/>
          </a:bodyPr>
          <a:lstStyle/>
          <a:p>
            <a:pPr algn="ctr"/>
            <a:r>
              <a:rPr lang="en-US" b="1" dirty="0" smtClean="0"/>
              <a:t>OK. We have the Bus Driver now</a:t>
            </a:r>
            <a:endParaRPr lang="en-US" b="1" dirty="0"/>
          </a:p>
        </p:txBody>
      </p:sp>
      <p:sp>
        <p:nvSpPr>
          <p:cNvPr id="11" name="TextBox 10"/>
          <p:cNvSpPr txBox="1"/>
          <p:nvPr/>
        </p:nvSpPr>
        <p:spPr>
          <a:xfrm>
            <a:off x="2895600" y="7728512"/>
            <a:ext cx="2971800" cy="369332"/>
          </a:xfrm>
          <a:prstGeom prst="rect">
            <a:avLst/>
          </a:prstGeom>
          <a:noFill/>
        </p:spPr>
        <p:txBody>
          <a:bodyPr wrap="square" rtlCol="0">
            <a:spAutoFit/>
          </a:bodyPr>
          <a:lstStyle/>
          <a:p>
            <a:r>
              <a:rPr lang="en-US" b="1" dirty="0" smtClean="0"/>
              <a:t>YAA! We got ya one </a:t>
            </a:r>
            <a:r>
              <a:rPr lang="en-US" b="1" dirty="0" smtClean="0"/>
              <a:t>point!</a:t>
            </a:r>
            <a:endParaRPr lang="en-US"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2a7cacf8ebdec88af690879656d9344--stationary-printable-pen-pals.jpg"/>
          <p:cNvPicPr>
            <a:picLocks noChangeAspect="1"/>
          </p:cNvPicPr>
          <p:nvPr/>
        </p:nvPicPr>
        <p:blipFill>
          <a:blip r:embed="rId2"/>
          <a:stretch>
            <a:fillRect/>
          </a:stretch>
        </p:blipFill>
        <p:spPr>
          <a:xfrm>
            <a:off x="0" y="0"/>
            <a:ext cx="6950744" cy="9144000"/>
          </a:xfrm>
          <a:prstGeom prst="rect">
            <a:avLst/>
          </a:prstGeom>
        </p:spPr>
      </p:pic>
      <p:sp>
        <p:nvSpPr>
          <p:cNvPr id="3" name="Rectangle 2"/>
          <p:cNvSpPr/>
          <p:nvPr/>
        </p:nvSpPr>
        <p:spPr>
          <a:xfrm>
            <a:off x="838200" y="914400"/>
            <a:ext cx="5257801" cy="2123658"/>
          </a:xfrm>
          <a:prstGeom prst="rect">
            <a:avLst/>
          </a:prstGeom>
          <a:noFill/>
        </p:spPr>
        <p:txBody>
          <a:bodyPr wrap="square" lIns="91440" tIns="45720" rIns="91440" bIns="45720">
            <a:spAutoFit/>
          </a:bodyPr>
          <a:lstStyle/>
          <a:p>
            <a:pPr algn="ctr"/>
            <a:r>
              <a:rPr lang="en-US" sz="4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Cemetery Clean up </a:t>
            </a:r>
            <a:r>
              <a:rPr lang="en-US" sz="4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Mount Carmel 10.28.17</a:t>
            </a:r>
            <a:endParaRPr lang="en-US" sz="4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2050" name="Picture 2" descr="C:\Documents and Settings\Admin\Desktop\SFC Cortez\New Folder (2)\23022981_377427339356268_2087136945_o.jpg"/>
          <p:cNvPicPr>
            <a:picLocks noChangeAspect="1" noChangeArrowheads="1"/>
          </p:cNvPicPr>
          <p:nvPr/>
        </p:nvPicPr>
        <p:blipFill>
          <a:blip r:embed="rId3" cstate="print"/>
          <a:srcRect/>
          <a:stretch>
            <a:fillRect/>
          </a:stretch>
        </p:blipFill>
        <p:spPr bwMode="auto">
          <a:xfrm>
            <a:off x="3581400" y="3352800"/>
            <a:ext cx="2438400" cy="1828800"/>
          </a:xfrm>
          <a:prstGeom prst="rect">
            <a:avLst/>
          </a:prstGeom>
          <a:noFill/>
        </p:spPr>
      </p:pic>
      <p:pic>
        <p:nvPicPr>
          <p:cNvPr id="2051" name="Picture 3" descr="C:\Documents and Settings\Admin\Desktop\SFC Cortez\New Folder (2)\23023383_377427226022946_191521784_o.jpg"/>
          <p:cNvPicPr>
            <a:picLocks noChangeAspect="1" noChangeArrowheads="1"/>
          </p:cNvPicPr>
          <p:nvPr/>
        </p:nvPicPr>
        <p:blipFill>
          <a:blip r:embed="rId4" cstate="print"/>
          <a:srcRect/>
          <a:stretch>
            <a:fillRect/>
          </a:stretch>
        </p:blipFill>
        <p:spPr bwMode="auto">
          <a:xfrm>
            <a:off x="914400" y="3048000"/>
            <a:ext cx="2209800" cy="1657350"/>
          </a:xfrm>
          <a:prstGeom prst="rect">
            <a:avLst/>
          </a:prstGeom>
          <a:noFill/>
        </p:spPr>
      </p:pic>
      <p:pic>
        <p:nvPicPr>
          <p:cNvPr id="2052" name="Picture 4" descr="C:\Documents and Settings\Admin\Desktop\SFC Cortez\New Folder (2)\23113067_1486645798078834_705144727_o.jpg"/>
          <p:cNvPicPr>
            <a:picLocks noChangeAspect="1" noChangeArrowheads="1"/>
          </p:cNvPicPr>
          <p:nvPr/>
        </p:nvPicPr>
        <p:blipFill>
          <a:blip r:embed="rId5" cstate="print"/>
          <a:srcRect/>
          <a:stretch>
            <a:fillRect/>
          </a:stretch>
        </p:blipFill>
        <p:spPr bwMode="auto">
          <a:xfrm>
            <a:off x="838200" y="5486400"/>
            <a:ext cx="3352800" cy="2133600"/>
          </a:xfrm>
          <a:prstGeom prst="rect">
            <a:avLst/>
          </a:prstGeom>
          <a:noFill/>
        </p:spPr>
      </p:pic>
      <p:sp>
        <p:nvSpPr>
          <p:cNvPr id="7" name="TextBox 6"/>
          <p:cNvSpPr txBox="1"/>
          <p:nvPr/>
        </p:nvSpPr>
        <p:spPr>
          <a:xfrm>
            <a:off x="914400" y="4800600"/>
            <a:ext cx="2286000" cy="646331"/>
          </a:xfrm>
          <a:prstGeom prst="rect">
            <a:avLst/>
          </a:prstGeom>
          <a:noFill/>
        </p:spPr>
        <p:txBody>
          <a:bodyPr wrap="square" rtlCol="0">
            <a:spAutoFit/>
          </a:bodyPr>
          <a:lstStyle/>
          <a:p>
            <a:pPr algn="ctr"/>
            <a:r>
              <a:rPr lang="en-US" b="1" dirty="0" smtClean="0"/>
              <a:t>God Bless us for helping.</a:t>
            </a:r>
            <a:endParaRPr lang="en-US" b="1" dirty="0"/>
          </a:p>
        </p:txBody>
      </p:sp>
      <p:sp>
        <p:nvSpPr>
          <p:cNvPr id="8" name="TextBox 7"/>
          <p:cNvSpPr txBox="1"/>
          <p:nvPr/>
        </p:nvSpPr>
        <p:spPr>
          <a:xfrm>
            <a:off x="3657600" y="5181600"/>
            <a:ext cx="2286000" cy="646331"/>
          </a:xfrm>
          <a:prstGeom prst="rect">
            <a:avLst/>
          </a:prstGeom>
          <a:noFill/>
        </p:spPr>
        <p:txBody>
          <a:bodyPr wrap="square" rtlCol="0">
            <a:spAutoFit/>
          </a:bodyPr>
          <a:lstStyle/>
          <a:p>
            <a:pPr algn="ctr"/>
            <a:r>
              <a:rPr lang="en-US" b="1" dirty="0" smtClean="0"/>
              <a:t>SHHH! Be quite &amp; be respectful.</a:t>
            </a:r>
            <a:endParaRPr lang="en-US" b="1" dirty="0"/>
          </a:p>
        </p:txBody>
      </p:sp>
      <p:sp>
        <p:nvSpPr>
          <p:cNvPr id="9" name="TextBox 8"/>
          <p:cNvSpPr txBox="1"/>
          <p:nvPr/>
        </p:nvSpPr>
        <p:spPr>
          <a:xfrm>
            <a:off x="1066800" y="7696200"/>
            <a:ext cx="3429000" cy="646331"/>
          </a:xfrm>
          <a:prstGeom prst="rect">
            <a:avLst/>
          </a:prstGeom>
          <a:noFill/>
        </p:spPr>
        <p:txBody>
          <a:bodyPr wrap="square" rtlCol="0">
            <a:spAutoFit/>
          </a:bodyPr>
          <a:lstStyle/>
          <a:p>
            <a:pPr algn="ctr"/>
            <a:r>
              <a:rPr lang="en-US" b="1" dirty="0" smtClean="0"/>
              <a:t>The whole clean-up crew . WHEW!</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Desktop\S-5 Files 17-18\0a850fc14d65a3ba6a929f7c659df7be.jpg"/>
          <p:cNvPicPr>
            <a:picLocks noChangeAspect="1" noChangeArrowheads="1"/>
          </p:cNvPicPr>
          <p:nvPr/>
        </p:nvPicPr>
        <p:blipFill>
          <a:blip r:embed="rId2"/>
          <a:srcRect/>
          <a:stretch>
            <a:fillRect/>
          </a:stretch>
        </p:blipFill>
        <p:spPr bwMode="auto">
          <a:xfrm>
            <a:off x="-76199" y="0"/>
            <a:ext cx="6858000" cy="9144000"/>
          </a:xfrm>
          <a:prstGeom prst="rect">
            <a:avLst/>
          </a:prstGeom>
          <a:noFill/>
        </p:spPr>
      </p:pic>
      <p:sp>
        <p:nvSpPr>
          <p:cNvPr id="3" name="Rectangle 2"/>
          <p:cNvSpPr/>
          <p:nvPr/>
        </p:nvSpPr>
        <p:spPr>
          <a:xfrm>
            <a:off x="1" y="685800"/>
            <a:ext cx="6705600" cy="70788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CHAIN OF COMMAND</a:t>
            </a:r>
            <a:endParaRPr lang="en-US"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6220" y="1393686"/>
            <a:ext cx="1084152" cy="167640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245" y="3381512"/>
            <a:ext cx="1066800" cy="16764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872" y="3381512"/>
            <a:ext cx="1066800" cy="16764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812" y="5603987"/>
            <a:ext cx="1084151" cy="16764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3546" y="5603986"/>
            <a:ext cx="1080608" cy="1676401"/>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1335" y="5601955"/>
            <a:ext cx="1080608" cy="1676400"/>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97944" y="5603986"/>
            <a:ext cx="1080608" cy="1674369"/>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83630" y="5601955"/>
            <a:ext cx="1084151" cy="1676400"/>
          </a:xfrm>
          <a:prstGeom prst="rect">
            <a:avLst/>
          </a:prstGeom>
        </p:spPr>
      </p:pic>
      <p:sp>
        <p:nvSpPr>
          <p:cNvPr id="11" name="TextBox 10"/>
          <p:cNvSpPr txBox="1"/>
          <p:nvPr/>
        </p:nvSpPr>
        <p:spPr>
          <a:xfrm>
            <a:off x="2469228" y="3013230"/>
            <a:ext cx="1598133" cy="461665"/>
          </a:xfrm>
          <a:prstGeom prst="rect">
            <a:avLst/>
          </a:prstGeom>
          <a:noFill/>
        </p:spPr>
        <p:txBody>
          <a:bodyPr wrap="square" rtlCol="0">
            <a:spAutoFit/>
          </a:bodyPr>
          <a:lstStyle/>
          <a:p>
            <a:pPr algn="ctr"/>
            <a:r>
              <a:rPr lang="en-US" sz="1200" b="1" dirty="0" smtClean="0"/>
              <a:t>BN CO</a:t>
            </a:r>
          </a:p>
          <a:p>
            <a:r>
              <a:rPr lang="en-US" sz="1200" b="1" dirty="0" smtClean="0"/>
              <a:t>C/LTC </a:t>
            </a:r>
            <a:r>
              <a:rPr lang="en-US" sz="1200" b="1" dirty="0" err="1" smtClean="0"/>
              <a:t>Faisao</a:t>
            </a:r>
            <a:r>
              <a:rPr lang="en-US" sz="1200" b="1" dirty="0" smtClean="0"/>
              <a:t>, </a:t>
            </a:r>
            <a:r>
              <a:rPr lang="en-US" sz="1200" b="1" dirty="0" err="1" smtClean="0"/>
              <a:t>Kayleen</a:t>
            </a:r>
            <a:endParaRPr lang="en-US" sz="1200" b="1" dirty="0"/>
          </a:p>
        </p:txBody>
      </p:sp>
      <p:sp>
        <p:nvSpPr>
          <p:cNvPr id="12" name="TextBox 11"/>
          <p:cNvSpPr txBox="1"/>
          <p:nvPr/>
        </p:nvSpPr>
        <p:spPr>
          <a:xfrm>
            <a:off x="941554" y="5050052"/>
            <a:ext cx="1752600" cy="461665"/>
          </a:xfrm>
          <a:prstGeom prst="rect">
            <a:avLst/>
          </a:prstGeom>
          <a:noFill/>
        </p:spPr>
        <p:txBody>
          <a:bodyPr wrap="square" rtlCol="0">
            <a:spAutoFit/>
          </a:bodyPr>
          <a:lstStyle/>
          <a:p>
            <a:pPr algn="ctr"/>
            <a:r>
              <a:rPr lang="en-US" sz="1200" b="1" dirty="0" smtClean="0"/>
              <a:t>BN XO</a:t>
            </a:r>
          </a:p>
          <a:p>
            <a:r>
              <a:rPr lang="en-US" sz="1200" b="1" dirty="0" smtClean="0"/>
              <a:t>C/MAJ </a:t>
            </a:r>
            <a:r>
              <a:rPr lang="en-US" sz="1200" b="1" dirty="0" err="1" smtClean="0"/>
              <a:t>Valdisimo</a:t>
            </a:r>
            <a:r>
              <a:rPr lang="en-US" sz="1200" b="1" dirty="0" smtClean="0"/>
              <a:t>, Edson</a:t>
            </a:r>
            <a:endParaRPr lang="en-US" sz="1200" b="1" dirty="0"/>
          </a:p>
        </p:txBody>
      </p:sp>
      <p:sp>
        <p:nvSpPr>
          <p:cNvPr id="13" name="TextBox 12"/>
          <p:cNvSpPr txBox="1"/>
          <p:nvPr/>
        </p:nvSpPr>
        <p:spPr>
          <a:xfrm>
            <a:off x="3722904" y="5050052"/>
            <a:ext cx="1978735" cy="461665"/>
          </a:xfrm>
          <a:prstGeom prst="rect">
            <a:avLst/>
          </a:prstGeom>
          <a:noFill/>
        </p:spPr>
        <p:txBody>
          <a:bodyPr wrap="square" rtlCol="0">
            <a:spAutoFit/>
          </a:bodyPr>
          <a:lstStyle/>
          <a:p>
            <a:pPr algn="ctr"/>
            <a:r>
              <a:rPr lang="en-US" sz="1200" b="1" dirty="0" smtClean="0"/>
              <a:t>BN CSM</a:t>
            </a:r>
          </a:p>
          <a:p>
            <a:pPr algn="ctr"/>
            <a:r>
              <a:rPr lang="en-US" sz="1200" b="1" dirty="0" smtClean="0"/>
              <a:t> C/CSM </a:t>
            </a:r>
            <a:r>
              <a:rPr lang="en-US" sz="1200" b="1" dirty="0" err="1" smtClean="0"/>
              <a:t>Lizama</a:t>
            </a:r>
            <a:r>
              <a:rPr lang="en-US" sz="1200" b="1" dirty="0" smtClean="0"/>
              <a:t>, Jack</a:t>
            </a:r>
            <a:endParaRPr lang="en-US" sz="1200" b="1" dirty="0"/>
          </a:p>
        </p:txBody>
      </p:sp>
      <p:sp>
        <p:nvSpPr>
          <p:cNvPr id="14" name="TextBox 13"/>
          <p:cNvSpPr txBox="1"/>
          <p:nvPr/>
        </p:nvSpPr>
        <p:spPr>
          <a:xfrm>
            <a:off x="416812" y="7308657"/>
            <a:ext cx="1193191" cy="738664"/>
          </a:xfrm>
          <a:prstGeom prst="rect">
            <a:avLst/>
          </a:prstGeom>
          <a:noFill/>
        </p:spPr>
        <p:txBody>
          <a:bodyPr wrap="square" rtlCol="0">
            <a:spAutoFit/>
          </a:bodyPr>
          <a:lstStyle/>
          <a:p>
            <a:r>
              <a:rPr lang="en-US" sz="1050" b="1" dirty="0" smtClean="0"/>
              <a:t>BN S-1 Adjutant Officer </a:t>
            </a:r>
          </a:p>
          <a:p>
            <a:r>
              <a:rPr lang="en-US" sz="1050" b="1" dirty="0" smtClean="0"/>
              <a:t>C/1</a:t>
            </a:r>
            <a:r>
              <a:rPr lang="en-US" sz="1050" b="1" baseline="30000" dirty="0" smtClean="0"/>
              <a:t>st</a:t>
            </a:r>
            <a:r>
              <a:rPr lang="en-US" sz="1050" b="1" dirty="0" smtClean="0"/>
              <a:t>  LT </a:t>
            </a:r>
            <a:r>
              <a:rPr lang="en-US" sz="1050" b="1" dirty="0" err="1" smtClean="0"/>
              <a:t>Ngalongalo</a:t>
            </a:r>
            <a:r>
              <a:rPr lang="en-US" sz="1050" b="1" dirty="0" smtClean="0"/>
              <a:t>, </a:t>
            </a:r>
            <a:r>
              <a:rPr lang="en-US" sz="1050" b="1" dirty="0" err="1" smtClean="0"/>
              <a:t>Aira</a:t>
            </a:r>
            <a:endParaRPr lang="en-US" sz="1050" b="1" dirty="0"/>
          </a:p>
        </p:txBody>
      </p:sp>
      <p:sp>
        <p:nvSpPr>
          <p:cNvPr id="16" name="TextBox 15"/>
          <p:cNvSpPr txBox="1"/>
          <p:nvPr/>
        </p:nvSpPr>
        <p:spPr>
          <a:xfrm>
            <a:off x="1610003" y="7308657"/>
            <a:ext cx="1084151" cy="900246"/>
          </a:xfrm>
          <a:prstGeom prst="rect">
            <a:avLst/>
          </a:prstGeom>
          <a:noFill/>
        </p:spPr>
        <p:txBody>
          <a:bodyPr wrap="square" rtlCol="0">
            <a:spAutoFit/>
          </a:bodyPr>
          <a:lstStyle/>
          <a:p>
            <a:r>
              <a:rPr lang="en-US" sz="1050" b="1" dirty="0" smtClean="0"/>
              <a:t>BN S-2 Security &amp; Intelligence Officer</a:t>
            </a:r>
          </a:p>
          <a:p>
            <a:r>
              <a:rPr lang="en-US" sz="1050" b="1" dirty="0" smtClean="0"/>
              <a:t>C/1</a:t>
            </a:r>
            <a:r>
              <a:rPr lang="en-US" sz="1050" b="1" baseline="30000" dirty="0" smtClean="0"/>
              <a:t>st</a:t>
            </a:r>
            <a:r>
              <a:rPr lang="en-US" sz="1050" b="1" dirty="0" smtClean="0"/>
              <a:t> LT Camacho, Bryan</a:t>
            </a:r>
            <a:endParaRPr lang="en-US" sz="1050" b="1" dirty="0"/>
          </a:p>
        </p:txBody>
      </p:sp>
      <p:sp>
        <p:nvSpPr>
          <p:cNvPr id="17" name="TextBox 16"/>
          <p:cNvSpPr txBox="1"/>
          <p:nvPr/>
        </p:nvSpPr>
        <p:spPr>
          <a:xfrm>
            <a:off x="2757905" y="7308657"/>
            <a:ext cx="1084151" cy="900246"/>
          </a:xfrm>
          <a:prstGeom prst="rect">
            <a:avLst/>
          </a:prstGeom>
          <a:noFill/>
        </p:spPr>
        <p:txBody>
          <a:bodyPr wrap="square" rtlCol="0">
            <a:spAutoFit/>
          </a:bodyPr>
          <a:lstStyle/>
          <a:p>
            <a:r>
              <a:rPr lang="en-US" sz="1050" b="1" dirty="0" smtClean="0"/>
              <a:t>BN S-3 Training Officer</a:t>
            </a:r>
          </a:p>
          <a:p>
            <a:r>
              <a:rPr lang="en-US" sz="1050" b="1" dirty="0" smtClean="0"/>
              <a:t>C/2</a:t>
            </a:r>
            <a:r>
              <a:rPr lang="en-US" sz="1050" b="1" baseline="30000" dirty="0" smtClean="0"/>
              <a:t>nd</a:t>
            </a:r>
            <a:r>
              <a:rPr lang="en-US" sz="1050" b="1" dirty="0" smtClean="0"/>
              <a:t> LT </a:t>
            </a:r>
            <a:r>
              <a:rPr lang="en-US" sz="1050" b="1" dirty="0" err="1" smtClean="0"/>
              <a:t>Charfauros</a:t>
            </a:r>
            <a:r>
              <a:rPr lang="en-US" sz="1050" b="1" dirty="0" smtClean="0"/>
              <a:t>, </a:t>
            </a:r>
            <a:r>
              <a:rPr lang="en-US" sz="1050" b="1" dirty="0" err="1" smtClean="0"/>
              <a:t>Mikeangela</a:t>
            </a:r>
            <a:endParaRPr lang="en-US" sz="1050" b="1" dirty="0"/>
          </a:p>
        </p:txBody>
      </p:sp>
      <p:sp>
        <p:nvSpPr>
          <p:cNvPr id="18" name="TextBox 17"/>
          <p:cNvSpPr txBox="1"/>
          <p:nvPr/>
        </p:nvSpPr>
        <p:spPr>
          <a:xfrm>
            <a:off x="4007608" y="7308657"/>
            <a:ext cx="1084151" cy="738664"/>
          </a:xfrm>
          <a:prstGeom prst="rect">
            <a:avLst/>
          </a:prstGeom>
          <a:noFill/>
        </p:spPr>
        <p:txBody>
          <a:bodyPr wrap="square" rtlCol="0">
            <a:spAutoFit/>
          </a:bodyPr>
          <a:lstStyle/>
          <a:p>
            <a:r>
              <a:rPr lang="en-US" sz="1050" b="1" dirty="0" smtClean="0"/>
              <a:t>BN S-4 Supply &amp; Logistic Officer</a:t>
            </a:r>
          </a:p>
          <a:p>
            <a:r>
              <a:rPr lang="en-US" sz="1050" b="1" dirty="0" smtClean="0"/>
              <a:t>C/2</a:t>
            </a:r>
            <a:r>
              <a:rPr lang="en-US" sz="1050" b="1" baseline="30000" dirty="0" smtClean="0"/>
              <a:t>nd</a:t>
            </a:r>
            <a:r>
              <a:rPr lang="en-US" sz="1050" b="1" dirty="0" smtClean="0"/>
              <a:t> LT </a:t>
            </a:r>
            <a:r>
              <a:rPr lang="en-US" sz="1050" b="1" dirty="0" err="1" smtClean="0"/>
              <a:t>Valdisimo</a:t>
            </a:r>
            <a:r>
              <a:rPr lang="en-US" sz="1050" b="1" dirty="0" smtClean="0"/>
              <a:t>, Nina</a:t>
            </a:r>
            <a:endParaRPr lang="en-US" sz="1050" b="1" dirty="0"/>
          </a:p>
        </p:txBody>
      </p:sp>
      <p:sp>
        <p:nvSpPr>
          <p:cNvPr id="19" name="TextBox 18"/>
          <p:cNvSpPr txBox="1"/>
          <p:nvPr/>
        </p:nvSpPr>
        <p:spPr>
          <a:xfrm>
            <a:off x="5133413" y="7308657"/>
            <a:ext cx="1084151" cy="738664"/>
          </a:xfrm>
          <a:prstGeom prst="rect">
            <a:avLst/>
          </a:prstGeom>
          <a:noFill/>
        </p:spPr>
        <p:txBody>
          <a:bodyPr wrap="square" rtlCol="0">
            <a:spAutoFit/>
          </a:bodyPr>
          <a:lstStyle/>
          <a:p>
            <a:r>
              <a:rPr lang="en-US" sz="1050" b="1" dirty="0" smtClean="0"/>
              <a:t>BN S-5 Public Affairs Officer</a:t>
            </a:r>
          </a:p>
          <a:p>
            <a:r>
              <a:rPr lang="en-US" sz="1050" b="1" dirty="0" smtClean="0"/>
              <a:t>C/CPT </a:t>
            </a:r>
            <a:r>
              <a:rPr lang="en-US" sz="1050" b="1" dirty="0" err="1" smtClean="0"/>
              <a:t>Babauta</a:t>
            </a:r>
            <a:r>
              <a:rPr lang="en-US" sz="1050" b="1" dirty="0" smtClean="0"/>
              <a:t>, </a:t>
            </a:r>
            <a:r>
              <a:rPr lang="en-US" sz="1050" b="1" dirty="0" err="1" smtClean="0"/>
              <a:t>Regiene</a:t>
            </a:r>
            <a:endParaRPr lang="en-US" sz="105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406</Words>
  <Application>Microsoft Office PowerPoint</Application>
  <PresentationFormat>On-screen Show (4:3)</PresentationFormat>
  <Paragraphs>50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Apple Chancery</vt:lpstr>
      <vt:lpstr>Arial</vt:lpstr>
      <vt:lpstr>Bodoni Poster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user</cp:lastModifiedBy>
  <cp:revision>42</cp:revision>
  <dcterms:created xsi:type="dcterms:W3CDTF">2006-08-16T00:00:00Z</dcterms:created>
  <dcterms:modified xsi:type="dcterms:W3CDTF">2017-10-30T21:53:04Z</dcterms:modified>
</cp:coreProperties>
</file>